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1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2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3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0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3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1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CFF5-6D72-4E90-B9C8-F50293EF8AB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188AC-FEDD-438D-AA73-6E45E45D9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4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</a:t>
            </a:r>
            <a:b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1-Lesson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 Notes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24, 2019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5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initial speed = O m/s</a:t>
                </a:r>
              </a:p>
              <a:p>
                <a:r>
                  <a:rPr lang="en-US" dirty="0" smtClean="0"/>
                  <a:t>final speed = 39.2 m/s</a:t>
                </a:r>
              </a:p>
              <a:p>
                <a:r>
                  <a:rPr lang="en-US" dirty="0" smtClean="0"/>
                  <a:t>time = 4 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39.2 −0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 = 9.8 m/s</a:t>
                </a:r>
                <a:r>
                  <a:rPr lang="en-US" dirty="0" smtClean="0">
                    <a:latin typeface="Candara"/>
                  </a:rPr>
                  <a:t>²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79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33--#7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initial speed = 3.0 m/s</a:t>
                </a:r>
              </a:p>
              <a:p>
                <a:r>
                  <a:rPr lang="en-US" dirty="0" smtClean="0"/>
                  <a:t>final speed = 5.4 m/s</a:t>
                </a:r>
              </a:p>
              <a:p>
                <a:r>
                  <a:rPr lang="en-US" dirty="0" smtClean="0"/>
                  <a:t>time = 5 – 2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= 3 s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5.4 −3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A = 0.8 m/s</a:t>
                </a:r>
                <a:r>
                  <a:rPr lang="en-US" dirty="0" smtClean="0">
                    <a:latin typeface="Candara"/>
                  </a:rPr>
                  <a:t>²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31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Note!! Look for final speed and initial speed values.</a:t>
            </a:r>
          </a:p>
          <a:p>
            <a:r>
              <a:rPr lang="en-US" dirty="0"/>
              <a:t>Look for time and speed values!</a:t>
            </a:r>
          </a:p>
          <a:p>
            <a:r>
              <a:rPr lang="en-US" dirty="0"/>
              <a:t>How can you tell</a:t>
            </a:r>
            <a:r>
              <a:rPr lang="en-US" dirty="0" smtClean="0"/>
              <a:t>?</a:t>
            </a:r>
          </a:p>
          <a:p>
            <a:r>
              <a:rPr lang="en-US" dirty="0" smtClean="0"/>
              <a:t>Look at your unit measures!  Read the problem!</a:t>
            </a:r>
          </a:p>
          <a:p>
            <a:pPr lvl="0"/>
            <a:r>
              <a:rPr lang="en-US" dirty="0"/>
              <a:t>Equation must have a variable</a:t>
            </a:r>
          </a:p>
          <a:p>
            <a:pPr lvl="0"/>
            <a:r>
              <a:rPr lang="en-US" dirty="0"/>
              <a:t>Labeling</a:t>
            </a:r>
          </a:p>
          <a:p>
            <a:r>
              <a:rPr lang="en-US"/>
              <a:t>Both initial speed and final speed have to be in the equation!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Science 8 Chapter 1-Lesson</vt:lpstr>
      <vt:lpstr>Practice</vt:lpstr>
      <vt:lpstr>Page 33--#7</vt:lpstr>
      <vt:lpstr>Notes!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8 Chapter 1-Lesson</dc:title>
  <dc:creator>Brigitta Post</dc:creator>
  <cp:lastModifiedBy>Brigitta Post</cp:lastModifiedBy>
  <cp:revision>5</cp:revision>
  <dcterms:created xsi:type="dcterms:W3CDTF">2018-10-28T00:58:23Z</dcterms:created>
  <dcterms:modified xsi:type="dcterms:W3CDTF">2019-10-24T14:25:25Z</dcterms:modified>
</cp:coreProperties>
</file>